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4" r:id="rId8"/>
    <p:sldId id="263" r:id="rId9"/>
    <p:sldId id="262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C34F013-0A64-4188-AB5F-0962B6CBFCFB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DE62DF6-F41D-47FE-9811-C335B4AA4C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s://www.youtube.com/watch?v=DyyC72Gh09w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Ш №17 | Самопозн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0" y="0"/>
            <a:ext cx="39243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2708476"/>
            <a:ext cx="3960441" cy="1702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Обще</a:t>
            </a:r>
            <a:br>
              <a:rPr lang="ru-RU" dirty="0" smtClean="0"/>
            </a:br>
            <a:r>
              <a:rPr lang="ru-RU" dirty="0" smtClean="0"/>
              <a:t>республиканский классный час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ОБЩЕЧЕЛОВЕЧЕСКИЕ ЦЕННОСТИ САМОПОЗНАНИЯ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6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Позитивное высказывание (цитата)</a:t>
            </a:r>
            <a:endParaRPr lang="ru-RU" dirty="0"/>
          </a:p>
        </p:txBody>
      </p:sp>
      <p:pic>
        <p:nvPicPr>
          <p:cNvPr id="3074" name="Picture 2" descr="Презентация на тему: &quot;Школа – гимназия 3 Бургандинова С.Ф.. План лекции  Структура урока Духовно-нравственная глубина урока Формы позитивного  настроя на уроке Цитата урока Мониторинг.&quot;. Скачать бесплатно и без 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01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Выберите ценности относящиеся к общечеловеческим ценностям Самопознания</a:t>
            </a:r>
            <a:endParaRPr lang="ru-RU" sz="2800" b="1" dirty="0"/>
          </a:p>
        </p:txBody>
      </p:sp>
      <p:pic>
        <p:nvPicPr>
          <p:cNvPr id="1026" name="Picture 2" descr="Родительское собрание «Общечеловеческие ценности - основа» семейного  воспитания - классному руководителю, мероприят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604114" cy="420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2492896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Счастье</a:t>
            </a:r>
            <a:endParaRPr lang="ru-RU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4421729" y="2492896"/>
            <a:ext cx="1035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Доброта</a:t>
            </a:r>
            <a:endParaRPr lang="ru-RU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7020272" y="3356992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Честность</a:t>
            </a:r>
            <a:endParaRPr lang="ru-RU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4384265"/>
            <a:ext cx="90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Деньги</a:t>
            </a:r>
            <a:endParaRPr lang="ru-RU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6660232" y="2677562"/>
            <a:ext cx="814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/>
              <a:t>Семья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220506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езентация на тему: &quot;Школа – гимназия 3 Бургандинова С.Ф.. План лекции  Структура урока Духовно-нравственная глубина урока Формы позитивного  настроя на уроке Цитата урока Мониторинг.&quot;. Скачать бесплатно и без  регистрац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704856" cy="577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20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делает человека счастливым? </a:t>
            </a:r>
            <a:endParaRPr lang="ru-RU" dirty="0"/>
          </a:p>
        </p:txBody>
      </p:sp>
      <p:pic>
        <p:nvPicPr>
          <p:cNvPr id="4098" name="Picture 2" descr="Бывает ли счастье? | Счастья в дом! | Яндекс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995903" cy="398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41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Ценность ЛЮБОВЬ </a:t>
            </a:r>
            <a:endParaRPr lang="ru-RU" dirty="0"/>
          </a:p>
        </p:txBody>
      </p:sp>
      <p:pic>
        <p:nvPicPr>
          <p:cNvPr id="6146" name="Picture 2" descr="Алиса Бруновна Фрейндлих цитата - „Счастье — это любить. Хотя, если любовь  не взаимна, это, … | Цитаты известных личнос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76872"/>
            <a:ext cx="3918248" cy="391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6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Ценность ИСТИНА</a:t>
            </a:r>
            <a:endParaRPr lang="ru-RU" dirty="0"/>
          </a:p>
        </p:txBody>
      </p:sp>
      <p:pic>
        <p:nvPicPr>
          <p:cNvPr id="9218" name="Picture 2" descr="496 фраз про счастье: короткие цитаты, философские афоризмы, красивые  высказывания и мотивирующие изречения о счасть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480720" cy="382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1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Ценность ПРАВЕДНОЕ ПОВЕДЕНИЕ</a:t>
            </a:r>
            <a:endParaRPr lang="ru-RU" dirty="0"/>
          </a:p>
        </p:txBody>
      </p:sp>
      <p:pic>
        <p:nvPicPr>
          <p:cNvPr id="8194" name="Picture 2" descr="Счастье есть... Его не может не быть... 😀 | Happy quotes, Positive quotes,  Happy quotes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08773"/>
            <a:ext cx="3770784" cy="37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4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Ценность ВНУТРЕННИЙ ПОКОЙ</a:t>
            </a:r>
            <a:endParaRPr lang="ru-RU" dirty="0"/>
          </a:p>
        </p:txBody>
      </p:sp>
      <p:pic>
        <p:nvPicPr>
          <p:cNvPr id="7172" name="Picture 4" descr="Йоги Бхаджан цитаты: Счастье. Реализация. Полярность. Преданность.  Отношения.: anchiktigra — Live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5715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5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Ценность НЕНАСИЛИЕ</a:t>
            </a:r>
            <a:endParaRPr lang="ru-RU" dirty="0"/>
          </a:p>
        </p:txBody>
      </p:sp>
      <p:pic>
        <p:nvPicPr>
          <p:cNvPr id="10242" name="Picture 2" descr="Финеас Тейлор Барнум цитата - „Самое благородное искусство — это делать  людей счастливыми.“ | Цитаты известных личнос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8880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42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Притча «Спрятанное счастье»</a:t>
            </a:r>
            <a:endParaRPr lang="ru-RU" dirty="0"/>
          </a:p>
        </p:txBody>
      </p:sp>
      <p:pic>
        <p:nvPicPr>
          <p:cNvPr id="11268" name="Picture 4" descr="Олимпийские Бог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04864"/>
            <a:ext cx="4752528" cy="392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Человек, находящийся на самой вершине горы не упал туда с неб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715000" cy="392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Обои океан, скалы, человек, дно, подводный мир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715000" cy="39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Шаг в космос. 11 фактов об &quot;Аполлоне-11&quot; и первой высадке человека на Лун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5"/>
            <a:ext cx="5714999" cy="392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Канал Telegram Счастье внутри нас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5"/>
            <a:ext cx="6106279" cy="392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1422" y="6109859"/>
            <a:ext cx="61013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Нажмите на ссылку, прослушайте притчу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https://www.youtube.com/watch?v=DyyC72Gh09w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1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Творческая работа: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выбор: </a:t>
            </a:r>
          </a:p>
          <a:p>
            <a:endParaRPr lang="ru-RU" dirty="0"/>
          </a:p>
          <a:p>
            <a:r>
              <a:rPr lang="ru-RU" dirty="0" smtClean="0"/>
              <a:t>Нарисуйте «Дерево Ценностей Самопознания»</a:t>
            </a:r>
          </a:p>
          <a:p>
            <a:endParaRPr lang="ru-RU" dirty="0"/>
          </a:p>
          <a:p>
            <a:r>
              <a:rPr lang="ru-RU" dirty="0" smtClean="0"/>
              <a:t>Нарисуйте, то что делает нас по настоящему счастливыми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83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Будьте счастливы при малейшей возможности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056" y="836712"/>
            <a:ext cx="554461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1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61</TotalTime>
  <Words>73</Words>
  <Application>Microsoft Office PowerPoint</Application>
  <PresentationFormat>Экран (4:3)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Остин</vt:lpstr>
      <vt:lpstr>Обще республиканский классный час</vt:lpstr>
      <vt:lpstr>Позитивное высказывание (цитата)</vt:lpstr>
      <vt:lpstr>Выберите ценности относящиеся к общечеловеческим ценностям Самопознания</vt:lpstr>
      <vt:lpstr>Презентация PowerPoint</vt:lpstr>
      <vt:lpstr>Что делает человека счастливым? </vt:lpstr>
      <vt:lpstr>Ценность ЛЮБОВЬ </vt:lpstr>
      <vt:lpstr>Ценность ИСТИНА</vt:lpstr>
      <vt:lpstr>Ценность ПРАВЕДНОЕ ПОВЕДЕНИЕ</vt:lpstr>
      <vt:lpstr>Ценность ВНУТРЕННИЙ ПОКОЙ</vt:lpstr>
      <vt:lpstr>Ценность НЕНАСИЛИЕ</vt:lpstr>
      <vt:lpstr>Притча «Спрятанное счастье»</vt:lpstr>
      <vt:lpstr>Творческая работа: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Общереспубликанский классный час</dc:title>
  <dc:creator>Евгения Москоленко</dc:creator>
  <cp:lastModifiedBy>Евгения Москоленко</cp:lastModifiedBy>
  <cp:revision>5</cp:revision>
  <dcterms:created xsi:type="dcterms:W3CDTF">2020-11-20T03:53:31Z</dcterms:created>
  <dcterms:modified xsi:type="dcterms:W3CDTF">2020-11-20T04:55:10Z</dcterms:modified>
</cp:coreProperties>
</file>